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646A0-C95A-4C57-A4B9-4377AE5728EA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89A21-230B-4BCE-A0FA-7805035350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47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2020.04.14.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Készítette: Kaló Bence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Szent István király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2751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Apja: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Géza</a:t>
            </a:r>
            <a:r>
              <a:rPr lang="hu-HU" dirty="0"/>
              <a:t> </a:t>
            </a:r>
            <a:r>
              <a:rPr lang="hu-HU" dirty="0" smtClean="0"/>
              <a:t>fejedelem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Anyja: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Sarolta</a:t>
            </a:r>
            <a:r>
              <a:rPr lang="hu-HU" dirty="0"/>
              <a:t> (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Sarolt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</a:t>
            </a:r>
            <a:r>
              <a:rPr lang="hu-HU" dirty="0"/>
              <a:t>Származása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1924050" cy="238125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600200" cy="17145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499992" y="14847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István</a:t>
            </a:r>
            <a:r>
              <a:rPr lang="hu-HU" dirty="0" smtClean="0"/>
              <a:t> születésének éve: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970 körül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83" y="1959909"/>
            <a:ext cx="3914750" cy="400292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920952" y="612465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Halálának dátuma: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1038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5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>
          <a:xfrm>
            <a:off x="4901184" y="1124744"/>
            <a:ext cx="3886200" cy="4626832"/>
          </a:xfrm>
        </p:spPr>
        <p:txBody>
          <a:bodyPr/>
          <a:lstStyle/>
          <a:p>
            <a:r>
              <a:rPr lang="hu-HU" dirty="0" smtClean="0"/>
              <a:t>                                            Gizella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755576" y="1491146"/>
            <a:ext cx="4320480" cy="4458134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Születésekor a pogány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Vajk</a:t>
            </a:r>
            <a:r>
              <a:rPr lang="hu-HU" dirty="0" smtClean="0"/>
              <a:t> nevet kapta, de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972</a:t>
            </a:r>
            <a:r>
              <a:rPr lang="hu-HU" dirty="0" smtClean="0"/>
              <a:t>-es </a:t>
            </a:r>
            <a:r>
              <a:rPr lang="hu-HU" dirty="0"/>
              <a:t>megkeresztelésekor azonban az első keresztény </a:t>
            </a:r>
            <a:r>
              <a:rPr lang="hu-HU" dirty="0" smtClean="0"/>
              <a:t>vértanú</a:t>
            </a:r>
            <a:r>
              <a:rPr lang="hu-HU" dirty="0"/>
              <a:t>,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István</a:t>
            </a:r>
            <a:r>
              <a:rPr lang="hu-HU" dirty="0"/>
              <a:t> nevét adták neki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996-ban</a:t>
            </a:r>
            <a:r>
              <a:rPr lang="hu-HU" dirty="0"/>
              <a:t> vette feleségül Henrik bajor herceg </a:t>
            </a:r>
            <a:r>
              <a:rPr lang="hu-HU" dirty="0" smtClean="0"/>
              <a:t>leányát,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Gizellát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 1001. január </a:t>
            </a:r>
            <a:r>
              <a:rPr lang="hu-HU" dirty="0" smtClean="0"/>
              <a:t>1-jén </a:t>
            </a:r>
            <a:r>
              <a:rPr lang="hu-HU" dirty="0"/>
              <a:t>koronázták királlyá 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Esztergomban</a:t>
            </a:r>
          </a:p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1038-ban</a:t>
            </a:r>
            <a:r>
              <a:rPr lang="hu-HU" dirty="0" smtClean="0"/>
              <a:t> </a:t>
            </a:r>
            <a:r>
              <a:rPr lang="hu-HU" dirty="0"/>
              <a:t>augusztus 15-én halt meg 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Székesfehérváron</a:t>
            </a:r>
            <a:r>
              <a:rPr lang="hu-HU" dirty="0" smtClean="0"/>
              <a:t>, ott </a:t>
            </a:r>
            <a:r>
              <a:rPr lang="hu-HU" dirty="0"/>
              <a:t>is temették el.</a:t>
            </a:r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dirty="0" smtClean="0"/>
              <a:t>Született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2 fia</a:t>
            </a:r>
            <a:r>
              <a:rPr lang="hu-HU" dirty="0" smtClean="0"/>
              <a:t>:</a:t>
            </a:r>
            <a:r>
              <a:rPr lang="hu-HU" dirty="0"/>
              <a:t> 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Ottó</a:t>
            </a:r>
            <a:r>
              <a:rPr lang="hu-HU" dirty="0" smtClean="0"/>
              <a:t>, </a:t>
            </a:r>
            <a:r>
              <a:rPr lang="hu-HU" dirty="0"/>
              <a:t>korán meghalt, az uralkodásra nevelt 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Imre</a:t>
            </a:r>
            <a:r>
              <a:rPr lang="hu-HU" dirty="0" smtClean="0"/>
              <a:t>, </a:t>
            </a:r>
            <a:r>
              <a:rPr lang="hu-HU" dirty="0"/>
              <a:t>pedig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1031</a:t>
            </a:r>
            <a:r>
              <a:rPr lang="hu-HU" dirty="0"/>
              <a:t>-ben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vadászbaleset</a:t>
            </a:r>
            <a:r>
              <a:rPr lang="hu-HU" dirty="0"/>
              <a:t> áldozata lett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                     Élete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2" y="1916832"/>
            <a:ext cx="1821055" cy="42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3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18399" cy="818728"/>
          </a:xfrm>
        </p:spPr>
        <p:txBody>
          <a:bodyPr/>
          <a:lstStyle/>
          <a:p>
            <a:r>
              <a:rPr lang="hu-HU" dirty="0" smtClean="0"/>
              <a:t>                               Tettei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1466966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evezette </a:t>
            </a:r>
            <a:r>
              <a:rPr lang="hu-HU" dirty="0"/>
              <a:t>Magyarországra a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Keresztény</a:t>
            </a:r>
            <a:r>
              <a:rPr lang="hu-HU" dirty="0"/>
              <a:t> vallást. (Többnyire Gizella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hittérítő lovagjaival</a:t>
            </a:r>
            <a:r>
              <a:rPr lang="hu-HU" dirty="0"/>
              <a:t>.)</a:t>
            </a:r>
          </a:p>
          <a:p>
            <a:endParaRPr lang="hu-HU" dirty="0"/>
          </a:p>
          <a:p>
            <a:r>
              <a:rPr lang="hu-HU" dirty="0"/>
              <a:t>Bevezette azt, hogy vasárnaponként az embereknek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templomba</a:t>
            </a:r>
            <a:r>
              <a:rPr lang="hu-HU" dirty="0"/>
              <a:t> kell járniuk.</a:t>
            </a:r>
          </a:p>
          <a:p>
            <a:endParaRPr lang="hu-HU" dirty="0"/>
          </a:p>
          <a:p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Tíz falunként </a:t>
            </a:r>
            <a:r>
              <a:rPr lang="hu-HU" dirty="0"/>
              <a:t>építeniük kellett az embereknek egy templomot.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jobbágyoknak</a:t>
            </a:r>
            <a:r>
              <a:rPr lang="hu-HU" dirty="0"/>
              <a:t> előírta, hogy fizetniük kell az egyháznak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tizedet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M</a:t>
            </a:r>
            <a:r>
              <a:rPr lang="hu-HU" dirty="0" smtClean="0"/>
              <a:t>egváltoztatta </a:t>
            </a:r>
            <a:r>
              <a:rPr lang="hu-HU" dirty="0"/>
              <a:t>az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öröklődésre</a:t>
            </a:r>
            <a:r>
              <a:rPr lang="hu-HU" dirty="0"/>
              <a:t> vonatkozó addigi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magyar</a:t>
            </a:r>
            <a:r>
              <a:rPr lang="hu-HU" dirty="0"/>
              <a:t> szokásokat, védve </a:t>
            </a:r>
            <a:r>
              <a:rPr lang="hu-HU" dirty="0" smtClean="0"/>
              <a:t>ezáltal a</a:t>
            </a:r>
            <a:r>
              <a:rPr lang="hu-HU" dirty="0"/>
              <a:t> 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magántulajdont</a:t>
            </a:r>
            <a:r>
              <a:rPr lang="hu-HU" dirty="0"/>
              <a:t>, illetve megszüntetve a 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levirátust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392488" cy="54006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02" y="1685973"/>
            <a:ext cx="4098578" cy="409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0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8" y="1556792"/>
            <a:ext cx="2415908" cy="4287838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824136"/>
          </a:xfrm>
        </p:spPr>
        <p:txBody>
          <a:bodyPr>
            <a:normAutofit/>
          </a:bodyPr>
          <a:lstStyle/>
          <a:p>
            <a:r>
              <a:rPr lang="hu-HU" dirty="0" smtClean="0"/>
              <a:t>                  Ekkor avatták szentté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75856" y="172105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1083. augusztus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19-én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31840" y="25649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68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78</TotalTime>
  <Words>104</Words>
  <Application>Microsoft Office PowerPoint</Application>
  <PresentationFormat>Diavetítés a képernyőre (4:3 oldalarány)</PresentationFormat>
  <Paragraphs>36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Mylar</vt:lpstr>
      <vt:lpstr> Szent István király</vt:lpstr>
      <vt:lpstr>                           Származása</vt:lpstr>
      <vt:lpstr>                               Élete</vt:lpstr>
      <vt:lpstr>                               Tettei</vt:lpstr>
      <vt:lpstr>                  Ekkor avatták szentté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Szent István király</dc:title>
  <dc:creator>Bence</dc:creator>
  <cp:lastModifiedBy>user</cp:lastModifiedBy>
  <cp:revision>16</cp:revision>
  <dcterms:created xsi:type="dcterms:W3CDTF">2017-02-12T13:26:11Z</dcterms:created>
  <dcterms:modified xsi:type="dcterms:W3CDTF">2020-04-14T09:11:42Z</dcterms:modified>
</cp:coreProperties>
</file>